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6858000" cy="9144000"/>
  <p:embeddedFontLst>
    <p:embeddedFont>
      <p:font typeface="Radnika Next Bold" charset="1" panose="00000800000000000000"/>
      <p:regular r:id="rId9"/>
    </p:embeddedFont>
    <p:embeddedFont>
      <p:font typeface="Open Sans 2 Bold Italics" charset="1" panose="00000000000000000000"/>
      <p:regular r:id="rId10"/>
    </p:embeddedFont>
    <p:embeddedFont>
      <p:font typeface="Open Sans 1 Bold" charset="1" panose="020B0806030504020204"/>
      <p:regular r:id="rId11"/>
    </p:embeddedFont>
    <p:embeddedFont>
      <p:font typeface="Rosario Bold" charset="1" panose="02000503060000020004"/>
      <p:regular r:id="rId12"/>
    </p:embeddedFont>
    <p:embeddedFont>
      <p:font typeface="Rosario" charset="1" panose="02000503040000020003"/>
      <p:regular r:id="rId13"/>
    </p:embeddedFont>
    <p:embeddedFont>
      <p:font typeface="Rosario Italics" charset="1" panose="02000506050000020003"/>
      <p:regular r:id="rId14"/>
    </p:embeddedFont>
    <p:embeddedFont>
      <p:font typeface="Questrial" charset="1" panose="02000000000000000000"/>
      <p:regular r:id="rId15"/>
    </p:embeddedFont>
    <p:embeddedFont>
      <p:font typeface="Open Sans 2 Bold" charset="1" panose="00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911758" y="-480480"/>
            <a:ext cx="2268000" cy="3292795"/>
            <a:chOff x="0" y="0"/>
            <a:chExt cx="812800" cy="1180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180064"/>
            </a:xfrm>
            <a:custGeom>
              <a:avLst/>
              <a:gdLst/>
              <a:ahLst/>
              <a:cxnLst/>
              <a:rect r="r" b="b" t="t" l="l"/>
              <a:pathLst>
                <a:path h="1180064" w="812800">
                  <a:moveTo>
                    <a:pt x="126301" y="0"/>
                  </a:moveTo>
                  <a:lnTo>
                    <a:pt x="686499" y="0"/>
                  </a:lnTo>
                  <a:cubicBezTo>
                    <a:pt x="719996" y="0"/>
                    <a:pt x="752121" y="13307"/>
                    <a:pt x="775807" y="36993"/>
                  </a:cubicBezTo>
                  <a:cubicBezTo>
                    <a:pt x="799493" y="60679"/>
                    <a:pt x="812800" y="92804"/>
                    <a:pt x="812800" y="126301"/>
                  </a:cubicBezTo>
                  <a:lnTo>
                    <a:pt x="812800" y="1053762"/>
                  </a:lnTo>
                  <a:cubicBezTo>
                    <a:pt x="812800" y="1087260"/>
                    <a:pt x="799493" y="1119385"/>
                    <a:pt x="775807" y="1143071"/>
                  </a:cubicBezTo>
                  <a:cubicBezTo>
                    <a:pt x="752121" y="1166757"/>
                    <a:pt x="719996" y="1180064"/>
                    <a:pt x="686499" y="1180064"/>
                  </a:cubicBezTo>
                  <a:lnTo>
                    <a:pt x="126301" y="1180064"/>
                  </a:lnTo>
                  <a:cubicBezTo>
                    <a:pt x="92804" y="1180064"/>
                    <a:pt x="60679" y="1166757"/>
                    <a:pt x="36993" y="1143071"/>
                  </a:cubicBezTo>
                  <a:cubicBezTo>
                    <a:pt x="13307" y="1119385"/>
                    <a:pt x="0" y="1087260"/>
                    <a:pt x="0" y="1053762"/>
                  </a:cubicBezTo>
                  <a:lnTo>
                    <a:pt x="0" y="126301"/>
                  </a:lnTo>
                  <a:cubicBezTo>
                    <a:pt x="0" y="92804"/>
                    <a:pt x="13307" y="60679"/>
                    <a:pt x="36993" y="36993"/>
                  </a:cubicBezTo>
                  <a:cubicBezTo>
                    <a:pt x="60679" y="13307"/>
                    <a:pt x="92804" y="0"/>
                    <a:pt x="126301" y="0"/>
                  </a:cubicBezTo>
                  <a:close/>
                </a:path>
              </a:pathLst>
            </a:custGeom>
            <a:solidFill>
              <a:srgbClr val="545454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12800" cy="12086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10044000"/>
            <a:ext cx="7560000" cy="2268000"/>
            <a:chOff x="0" y="0"/>
            <a:chExt cx="2709333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9333" cy="812800"/>
            </a:xfrm>
            <a:custGeom>
              <a:avLst/>
              <a:gdLst/>
              <a:ahLst/>
              <a:cxnLst/>
              <a:rect r="r" b="b" t="t" l="l"/>
              <a:pathLst>
                <a:path h="812800" w="2709333">
                  <a:moveTo>
                    <a:pt x="37890" y="0"/>
                  </a:moveTo>
                  <a:lnTo>
                    <a:pt x="2671443" y="0"/>
                  </a:lnTo>
                  <a:cubicBezTo>
                    <a:pt x="2681492" y="0"/>
                    <a:pt x="2691130" y="3992"/>
                    <a:pt x="2698235" y="11098"/>
                  </a:cubicBezTo>
                  <a:cubicBezTo>
                    <a:pt x="2705341" y="18204"/>
                    <a:pt x="2709333" y="27841"/>
                    <a:pt x="2709333" y="37890"/>
                  </a:cubicBezTo>
                  <a:lnTo>
                    <a:pt x="2709333" y="774910"/>
                  </a:lnTo>
                  <a:cubicBezTo>
                    <a:pt x="2709333" y="784959"/>
                    <a:pt x="2705341" y="794596"/>
                    <a:pt x="2698235" y="801702"/>
                  </a:cubicBezTo>
                  <a:cubicBezTo>
                    <a:pt x="2691130" y="808808"/>
                    <a:pt x="2681492" y="812800"/>
                    <a:pt x="2671443" y="812800"/>
                  </a:cubicBezTo>
                  <a:lnTo>
                    <a:pt x="37890" y="812800"/>
                  </a:lnTo>
                  <a:cubicBezTo>
                    <a:pt x="27841" y="812800"/>
                    <a:pt x="18204" y="808808"/>
                    <a:pt x="11098" y="801702"/>
                  </a:cubicBezTo>
                  <a:cubicBezTo>
                    <a:pt x="3992" y="794596"/>
                    <a:pt x="0" y="784959"/>
                    <a:pt x="0" y="774910"/>
                  </a:cubicBezTo>
                  <a:lnTo>
                    <a:pt x="0" y="37890"/>
                  </a:lnTo>
                  <a:cubicBezTo>
                    <a:pt x="0" y="27841"/>
                    <a:pt x="3992" y="18204"/>
                    <a:pt x="11098" y="11098"/>
                  </a:cubicBezTo>
                  <a:cubicBezTo>
                    <a:pt x="18204" y="3992"/>
                    <a:pt x="27841" y="0"/>
                    <a:pt x="37890" y="0"/>
                  </a:cubicBezTo>
                  <a:close/>
                </a:path>
              </a:pathLst>
            </a:custGeom>
            <a:solidFill>
              <a:srgbClr val="54545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709333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911758" y="449852"/>
            <a:ext cx="2275900" cy="85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71"/>
              </a:lnSpc>
            </a:pPr>
            <a:r>
              <a:rPr lang="en-US" b="true" sz="7143" spc="-500">
                <a:solidFill>
                  <a:srgbClr val="E1A730"/>
                </a:solidFill>
                <a:latin typeface="Radnika Next Bold"/>
                <a:ea typeface="Radnika Next Bold"/>
                <a:cs typeface="Radnika Next Bold"/>
                <a:sym typeface="Radnika Next Bold"/>
              </a:rPr>
              <a:t>GA.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501525" y="1137343"/>
            <a:ext cx="2354233" cy="2896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411"/>
              </a:lnSpc>
              <a:spcBef>
                <a:spcPct val="0"/>
              </a:spcBef>
            </a:pPr>
            <a:r>
              <a:rPr lang="en-US" b="true" sz="1722" i="true" spc="-84">
                <a:solidFill>
                  <a:srgbClr val="E1A730"/>
                </a:solidFill>
                <a:latin typeface="Open Sans 2 Bold Italics"/>
                <a:ea typeface="Open Sans 2 Bold Italics"/>
                <a:cs typeface="Open Sans 2 Bold Italics"/>
                <a:sym typeface="Open Sans 2 Bold Italics"/>
              </a:rPr>
              <a:t>GADE ADVICE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89435" y="10166386"/>
            <a:ext cx="5381129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E1A730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Gade Advice - dgp@gadeadvice.dk - www.gadeadvice.dk - +45 2783 7797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2626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835858" y="3874143"/>
            <a:ext cx="1296000" cy="2943715"/>
            <a:chOff x="0" y="0"/>
            <a:chExt cx="812800" cy="184618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846182"/>
            </a:xfrm>
            <a:custGeom>
              <a:avLst/>
              <a:gdLst/>
              <a:ahLst/>
              <a:cxnLst/>
              <a:rect r="r" b="b" t="t" l="l"/>
              <a:pathLst>
                <a:path h="1846182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846182"/>
                  </a:lnTo>
                  <a:lnTo>
                    <a:pt x="0" y="184618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E1A73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12800" cy="1874757"/>
            </a:xfrm>
            <a:prstGeom prst="rect">
              <a:avLst/>
            </a:prstGeom>
          </p:spPr>
          <p:txBody>
            <a:bodyPr anchor="ctr" rtlCol="false" tIns="121920" lIns="121920" bIns="121920" rIns="121920"/>
            <a:lstStyle/>
            <a:p>
              <a:pPr algn="ctr">
                <a:lnSpc>
                  <a:spcPts val="1007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10587" y="4794818"/>
            <a:ext cx="1649538" cy="276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4"/>
              </a:lnSpc>
              <a:spcBef>
                <a:spcPct val="0"/>
              </a:spcBef>
            </a:pPr>
            <a:r>
              <a:rPr lang="en-US" b="true" sz="1653" spc="193">
                <a:solidFill>
                  <a:srgbClr val="E1A730"/>
                </a:solidFill>
                <a:latin typeface="Rosario Bold"/>
                <a:ea typeface="Rosario Bold"/>
                <a:cs typeface="Rosario Bold"/>
                <a:sym typeface="Rosario Bold"/>
              </a:rPr>
              <a:t>GADE ADVICE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490106" y="4502210"/>
            <a:ext cx="4031654" cy="5852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703"/>
              </a:lnSpc>
              <a:spcBef>
                <a:spcPct val="0"/>
              </a:spcBef>
            </a:pPr>
            <a:r>
              <a:rPr lang="en-US" sz="3359" spc="517">
                <a:solidFill>
                  <a:srgbClr val="E1A730"/>
                </a:solidFill>
                <a:latin typeface="Rosario"/>
                <a:ea typeface="Rosario"/>
                <a:cs typeface="Rosario"/>
                <a:sym typeface="Rosario"/>
              </a:rPr>
              <a:t>DENNIS GADE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490106" y="5009702"/>
            <a:ext cx="4031654" cy="276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14"/>
              </a:lnSpc>
              <a:spcBef>
                <a:spcPct val="0"/>
              </a:spcBef>
            </a:pPr>
            <a:r>
              <a:rPr lang="en-US" sz="1653" spc="472">
                <a:solidFill>
                  <a:srgbClr val="E1A730"/>
                </a:solidFill>
                <a:latin typeface="Rosario"/>
                <a:ea typeface="Rosario"/>
                <a:cs typeface="Rosario"/>
                <a:sym typeface="Rosario"/>
              </a:rPr>
              <a:t>RÅDGIVER &amp; PARTNER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139439" y="5771549"/>
            <a:ext cx="3382321" cy="276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14"/>
              </a:lnSpc>
              <a:spcBef>
                <a:spcPct val="0"/>
              </a:spcBef>
            </a:pPr>
            <a:r>
              <a:rPr lang="en-US" sz="1653" spc="145">
                <a:solidFill>
                  <a:srgbClr val="E1A730"/>
                </a:solidFill>
                <a:latin typeface="Rosario"/>
                <a:ea typeface="Rosario"/>
                <a:cs typeface="Rosario"/>
                <a:sym typeface="Rosario"/>
              </a:rPr>
              <a:t>Aalborg - Nr. Sundby - Støvring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29878" y="6068547"/>
            <a:ext cx="2791882" cy="276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14"/>
              </a:lnSpc>
              <a:spcBef>
                <a:spcPct val="0"/>
              </a:spcBef>
            </a:pPr>
            <a:r>
              <a:rPr lang="en-US" sz="1653" spc="291">
                <a:solidFill>
                  <a:srgbClr val="E1A730"/>
                </a:solidFill>
                <a:latin typeface="Rosario"/>
                <a:ea typeface="Rosario"/>
                <a:cs typeface="Rosario"/>
                <a:sym typeface="Rosario"/>
              </a:rPr>
              <a:t>2783 7797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29878" y="6376268"/>
            <a:ext cx="2791882" cy="276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14"/>
              </a:lnSpc>
              <a:spcBef>
                <a:spcPct val="0"/>
              </a:spcBef>
            </a:pPr>
            <a:r>
              <a:rPr lang="en-US" sz="1653" i="true" spc="145">
                <a:solidFill>
                  <a:srgbClr val="E1A730"/>
                </a:solidFill>
                <a:latin typeface="Rosario Italics"/>
                <a:ea typeface="Rosario Italics"/>
                <a:cs typeface="Rosario Italics"/>
                <a:sym typeface="Rosario Italics"/>
              </a:rPr>
              <a:t>dgp@gadeadvice.dk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32000" y="3376247"/>
            <a:ext cx="1828125" cy="17905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550"/>
              </a:lnSpc>
              <a:spcBef>
                <a:spcPct val="0"/>
              </a:spcBef>
            </a:pPr>
            <a:r>
              <a:rPr lang="en-US" sz="10393">
                <a:solidFill>
                  <a:srgbClr val="E1A730"/>
                </a:solidFill>
                <a:latin typeface="Questrial"/>
                <a:ea typeface="Questrial"/>
                <a:cs typeface="Questrial"/>
                <a:sym typeface="Questrial"/>
              </a:rPr>
              <a:t>GA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2836350"/>
            <a:ext cx="4909436" cy="18337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098"/>
              </a:lnSpc>
            </a:pPr>
            <a:r>
              <a:rPr lang="en-US" b="true" sz="15409" spc="-1078">
                <a:solidFill>
                  <a:srgbClr val="222222"/>
                </a:solidFill>
                <a:latin typeface="Radnika Next Bold"/>
                <a:ea typeface="Radnika Next Bold"/>
                <a:cs typeface="Radnika Next Bold"/>
                <a:sym typeface="Radnika Next Bold"/>
              </a:rPr>
              <a:t>GA.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549626" y="4253932"/>
            <a:ext cx="2354233" cy="384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111"/>
              </a:lnSpc>
              <a:spcBef>
                <a:spcPct val="0"/>
              </a:spcBef>
            </a:pPr>
            <a:r>
              <a:rPr lang="en-US" b="true" sz="2222" spc="-108">
                <a:solidFill>
                  <a:srgbClr val="222222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GADE ADVICE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DAG7zQ_6GfU</dc:identifier>
  <dcterms:modified xsi:type="dcterms:W3CDTF">2011-08-01T06:04:30Z</dcterms:modified>
  <cp:revision>1</cp:revision>
  <dc:title>GA.</dc:title>
</cp:coreProperties>
</file>